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6"/>
  </p:notesMasterIdLst>
  <p:sldIdLst>
    <p:sldId id="256" r:id="rId4"/>
    <p:sldId id="474" r:id="rId5"/>
    <p:sldId id="348" r:id="rId6"/>
    <p:sldId id="402" r:id="rId7"/>
    <p:sldId id="403" r:id="rId8"/>
    <p:sldId id="349" r:id="rId9"/>
    <p:sldId id="404" r:id="rId10"/>
    <p:sldId id="416" r:id="rId11"/>
    <p:sldId id="434" r:id="rId12"/>
    <p:sldId id="448" r:id="rId13"/>
    <p:sldId id="384" r:id="rId14"/>
    <p:sldId id="390" r:id="rId15"/>
    <p:sldId id="391" r:id="rId16"/>
    <p:sldId id="392" r:id="rId17"/>
    <p:sldId id="406" r:id="rId18"/>
    <p:sldId id="407" r:id="rId19"/>
    <p:sldId id="408" r:id="rId20"/>
    <p:sldId id="409" r:id="rId21"/>
    <p:sldId id="410" r:id="rId22"/>
    <p:sldId id="411" r:id="rId23"/>
    <p:sldId id="393" r:id="rId24"/>
    <p:sldId id="423" r:id="rId25"/>
    <p:sldId id="424" r:id="rId26"/>
    <p:sldId id="425" r:id="rId27"/>
    <p:sldId id="426" r:id="rId28"/>
    <p:sldId id="432" r:id="rId29"/>
    <p:sldId id="433" r:id="rId30"/>
    <p:sldId id="443" r:id="rId31"/>
    <p:sldId id="436" r:id="rId32"/>
    <p:sldId id="437" r:id="rId33"/>
    <p:sldId id="438" r:id="rId34"/>
    <p:sldId id="439" r:id="rId35"/>
    <p:sldId id="440" r:id="rId36"/>
    <p:sldId id="444" r:id="rId37"/>
    <p:sldId id="447" r:id="rId38"/>
    <p:sldId id="445" r:id="rId39"/>
    <p:sldId id="449" r:id="rId40"/>
    <p:sldId id="450" r:id="rId41"/>
    <p:sldId id="451" r:id="rId42"/>
    <p:sldId id="446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325" r:id="rId66"/>
    <p:sldId id="417" r:id="rId67"/>
    <p:sldId id="418" r:id="rId68"/>
    <p:sldId id="419" r:id="rId69"/>
    <p:sldId id="420" r:id="rId70"/>
    <p:sldId id="421" r:id="rId71"/>
    <p:sldId id="422" r:id="rId72"/>
    <p:sldId id="412" r:id="rId73"/>
    <p:sldId id="413" r:id="rId74"/>
    <p:sldId id="414" r:id="rId75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7"/>
    </p:embeddedFont>
    <p:embeddedFont>
      <p:font typeface="Overpass" panose="020B0604020202020204" charset="0"/>
      <p:regular r:id="rId78"/>
      <p:bold r:id="rId79"/>
      <p:italic r:id="rId80"/>
      <p:boldItalic r:id="rId81"/>
    </p:embeddedFont>
    <p:embeddedFont>
      <p:font typeface="Proxima Nova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348"/>
            <p14:sldId id="402"/>
            <p14:sldId id="403"/>
            <p14:sldId id="349"/>
            <p14:sldId id="404"/>
            <p14:sldId id="416"/>
            <p14:sldId id="434"/>
            <p14:sldId id="448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440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7"/>
            <p14:sldId id="418"/>
            <p14:sldId id="419"/>
            <p14:sldId id="420"/>
            <p14:sldId id="421"/>
            <p14:sldId id="422"/>
            <p14:sldId id="412"/>
            <p14:sldId id="413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41" autoAdjust="0"/>
  </p:normalViewPr>
  <p:slideViewPr>
    <p:cSldViewPr snapToGrid="0" snapToObjects="1">
      <p:cViewPr varScale="1">
        <p:scale>
          <a:sx n="95" d="100"/>
          <a:sy n="95" d="100"/>
        </p:scale>
        <p:origin x="1002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6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26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Shape 53" descr="logo_interior_black.png"/>
          <p:cNvPicPr preferRelativeResize="0"/>
          <p:nvPr/>
        </p:nvPicPr>
        <p:blipFill rotWithShape="1">
          <a:blip r:embed="rId24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3"/>
            <a:ext cx="1455249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emf"/><Relationship Id="rId4" Type="http://schemas.openxmlformats.org/officeDocument/2006/relationships/image" Target="../media/image2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August 2018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44212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1800" b="1" dirty="0">
                <a:solidFill>
                  <a:srgbClr val="404040"/>
                </a:solidFill>
              </a:rPr>
              <a:t>[web]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r2d2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-US" sz="1800" b="1" dirty="0">
                <a:solidFill>
                  <a:srgbClr val="404040"/>
                </a:solidFill>
              </a:rPr>
              <a:t>c3po</a:t>
            </a:r>
            <a:r>
              <a:rPr lang="en" sz="18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[dbservers]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mysql.example.com</a:t>
            </a:r>
            <a:br>
              <a:rPr lang="en" sz="1800" b="1" dirty="0">
                <a:solidFill>
                  <a:srgbClr val="404040"/>
                </a:solidFill>
              </a:rPr>
            </a:br>
            <a:r>
              <a:rPr lang="en" sz="18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hosts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 b="1" dirty="0">
                <a:latin typeface="Courier New"/>
                <a:ea typeface="Courier New"/>
                <a:cs typeface="Courier New"/>
                <a:sym typeface="Courier New"/>
              </a:rPr>
              <a:t>hosts: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Variables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– remote user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1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     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Ansible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Playbook - Tasks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665514" y="1085850"/>
            <a:ext cx="6049736" cy="3788569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sz="1050"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sz="105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1050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68580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15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24"/>
            <a:ext cx="9144000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19926-26BE-4DE3-A4BF-D00F3E9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C9886-1153-4371-9FA4-C59686EC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4E70E-530B-432B-9CA4-E7CA7CB0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6"/>
            <a:ext cx="9144000" cy="4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E1E0B-4EA7-448A-861A-4DD47F13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C074-9207-4287-A84B-C337F68D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08"/>
            <a:ext cx="9144000" cy="41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E76BE-2E00-4102-A724-727C2DB3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3"/>
            <a:ext cx="9144000" cy="2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46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the latest Ansible Tower package</a:t>
            </a:r>
          </a:p>
          <a:p>
            <a:r>
              <a:rPr lang="en-US" b="1" dirty="0"/>
              <a:t>$ curl -O </a:t>
            </a:r>
            <a:r>
              <a:rPr lang="en-US" b="1" dirty="0">
                <a:hlinkClick r:id="rId2"/>
              </a:rPr>
              <a:t>https://releases.ansible.com/ansible-tower/setup-bundle/ansible-tower-setup-bundle-latest.el7.tar.gz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Untar</a:t>
            </a:r>
            <a:r>
              <a:rPr lang="en-US" dirty="0"/>
              <a:t> and unzip the package file</a:t>
            </a:r>
          </a:p>
          <a:p>
            <a:r>
              <a:rPr lang="en-US" b="1" dirty="0"/>
              <a:t>$ tar </a:t>
            </a:r>
            <a:r>
              <a:rPr lang="en-US" b="1" dirty="0" err="1"/>
              <a:t>xvfz</a:t>
            </a:r>
            <a:r>
              <a:rPr lang="en-US" b="1" dirty="0"/>
              <a:t> /</a:t>
            </a:r>
            <a:r>
              <a:rPr lang="en-US" b="1" dirty="0" err="1"/>
              <a:t>tmp</a:t>
            </a:r>
            <a:r>
              <a:rPr lang="en-US" b="1" dirty="0"/>
              <a:t>/ansible-tower-setup-</a:t>
            </a:r>
            <a:r>
              <a:rPr lang="en-US" dirty="0"/>
              <a:t> (Name of tar file that was downloaded)*</a:t>
            </a:r>
          </a:p>
          <a:p>
            <a:endParaRPr lang="en-US" dirty="0"/>
          </a:p>
          <a:p>
            <a:r>
              <a:rPr lang="en-US" dirty="0"/>
              <a:t>Change directories into the ansible tower package</a:t>
            </a:r>
          </a:p>
          <a:p>
            <a:r>
              <a:rPr lang="en-US" b="1" dirty="0"/>
              <a:t>$ cd /</a:t>
            </a:r>
            <a:r>
              <a:rPr lang="en-US" b="1" dirty="0" err="1"/>
              <a:t>tmp</a:t>
            </a:r>
            <a:r>
              <a:rPr lang="en-US" b="1" dirty="0"/>
              <a:t>/ansible-tower-setup</a:t>
            </a:r>
          </a:p>
          <a:p>
            <a:endParaRPr lang="en-US" b="1" dirty="0"/>
          </a:p>
          <a:p>
            <a:r>
              <a:rPr lang="en-US" dirty="0"/>
              <a:t>Using an editor of your choice, open the inventory file</a:t>
            </a:r>
          </a:p>
          <a:p>
            <a:r>
              <a:rPr lang="en-US" b="1" dirty="0"/>
              <a:t>$ vi inventory</a:t>
            </a:r>
            <a:endParaRPr lang="en-US" dirty="0"/>
          </a:p>
          <a:p>
            <a:r>
              <a:rPr lang="en-US" dirty="0"/>
              <a:t>Fill a few variables out in an inventory file: </a:t>
            </a:r>
            <a:r>
              <a:rPr lang="en-US" dirty="0" err="1"/>
              <a:t>admin_password</a:t>
            </a:r>
            <a:r>
              <a:rPr lang="en-US" dirty="0"/>
              <a:t>, </a:t>
            </a:r>
            <a:r>
              <a:rPr lang="en-US" dirty="0" err="1"/>
              <a:t>rabbitmq_password</a:t>
            </a:r>
            <a:r>
              <a:rPr lang="en-US" dirty="0"/>
              <a:t>, </a:t>
            </a:r>
            <a:r>
              <a:rPr lang="en-US" dirty="0" err="1"/>
              <a:t>pg_password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the Ansible Tower setup script</a:t>
            </a:r>
          </a:p>
          <a:p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./setup.sh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165861" y="1052581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1089531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5683723" y="1089531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15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589830" y="2555677"/>
            <a:ext cx="1938052" cy="18008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1476315" y="2544962"/>
            <a:ext cx="1857743" cy="1896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1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1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5862925" y="2546152"/>
            <a:ext cx="1905000" cy="189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12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12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12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2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12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305482" y="1714500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0700" y="1779984"/>
            <a:ext cx="0" cy="2049066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2" y="1200150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05" y="1200150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1257300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CB68-08A5-4CDE-9CF5-ABFD4586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30" y="0"/>
            <a:ext cx="5653539" cy="45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5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12E5-A775-4E62-99F6-2915B64C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17" y="0"/>
            <a:ext cx="5807366" cy="4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242B9-D7A0-4635-9D01-7A74F01F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8" y="0"/>
            <a:ext cx="5669924" cy="45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8B9F-4E6A-41B5-814D-DFEA394D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0"/>
            <a:ext cx="5929577" cy="4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33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3B36F-4DDC-4170-AA64-7F3DF3B3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09" y="0"/>
            <a:ext cx="6160382" cy="466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3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452A5-A4BB-4C98-932C-549E95E4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6" y="0"/>
            <a:ext cx="5936268" cy="4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EC48-0C68-4C1A-B26B-B04242A0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0"/>
            <a:ext cx="7337691" cy="47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FEC13-580D-41FF-AE09-6D8195E2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2"/>
            <a:ext cx="9144000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0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9512</TotalTime>
  <Words>1777</Words>
  <Application>Microsoft Office PowerPoint</Application>
  <PresentationFormat>On-screen Show (16:9)</PresentationFormat>
  <Paragraphs>285</Paragraphs>
  <Slides>72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Times New Roman</vt:lpstr>
      <vt:lpstr>ＭＳ Ｐゴシック</vt:lpstr>
      <vt:lpstr>Proxima Nova</vt:lpstr>
      <vt:lpstr>Arial</vt:lpstr>
      <vt:lpstr>Source Sans Pro</vt:lpstr>
      <vt:lpstr>Overpass</vt:lpstr>
      <vt:lpstr>Courier New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Lab Location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How ANSIBLE Works – Playbook - hosts</vt:lpstr>
      <vt:lpstr>How ANSIBLE Works – Playbook - Variables</vt:lpstr>
      <vt:lpstr>How ANSIBLE Works – Playbook – remote user</vt:lpstr>
      <vt:lpstr>How ANSIBLE Works – Playbook - Tasks</vt:lpstr>
      <vt:lpstr>How ANSIBLE Works – Playbook - Tasks</vt:lpstr>
      <vt:lpstr>How ANSIBLE Works – Playbook - Tasks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94</cp:revision>
  <dcterms:modified xsi:type="dcterms:W3CDTF">2018-08-14T17:56:52Z</dcterms:modified>
  <cp:category/>
</cp:coreProperties>
</file>